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65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8/8/2020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8/8/2020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E80E5-B2F5-4AFA-81A8-2F7BA14A5E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Group#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053F2D-04DD-4389-8214-4A23167A0C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Title of project: </a:t>
            </a:r>
          </a:p>
        </p:txBody>
      </p:sp>
    </p:spTree>
    <p:extLst>
      <p:ext uri="{BB962C8B-B14F-4D97-AF65-F5344CB8AC3E}">
        <p14:creationId xmlns:p14="http://schemas.microsoft.com/office/powerpoint/2010/main" val="29476773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AFA3C-C9E6-4B9E-ACBB-C3BAE92CD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Environment, social and gender studies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92F41C-CB70-41E4-8C60-5CA6FB7023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Assignment day 6</a:t>
            </a:r>
          </a:p>
        </p:txBody>
      </p:sp>
    </p:spTree>
    <p:extLst>
      <p:ext uri="{BB962C8B-B14F-4D97-AF65-F5344CB8AC3E}">
        <p14:creationId xmlns:p14="http://schemas.microsoft.com/office/powerpoint/2010/main" val="37622679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BEA5B-19D6-4F4F-B5FA-69E382D9A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8EFC3-259C-402E-A46C-DDED25E0B3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Assignment day 7</a:t>
            </a:r>
          </a:p>
        </p:txBody>
      </p:sp>
    </p:spTree>
    <p:extLst>
      <p:ext uri="{BB962C8B-B14F-4D97-AF65-F5344CB8AC3E}">
        <p14:creationId xmlns:p14="http://schemas.microsoft.com/office/powerpoint/2010/main" val="17974909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21F48-9704-4B70-9D1F-119FF0E7C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 arrangement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9FE049-D407-4D53-B4BA-D613E909FE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Assignment day8</a:t>
            </a:r>
          </a:p>
        </p:txBody>
      </p:sp>
    </p:spTree>
    <p:extLst>
      <p:ext uri="{BB962C8B-B14F-4D97-AF65-F5344CB8AC3E}">
        <p14:creationId xmlns:p14="http://schemas.microsoft.com/office/powerpoint/2010/main" val="9533571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337E2-CC92-4AA1-ADD0-7DBBAA675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Identification of </a:t>
            </a:r>
            <a:r>
              <a:rPr lang="en-US" dirty="0" err="1"/>
              <a:t>programme</a:t>
            </a:r>
            <a:r>
              <a:rPr lang="en-US" dirty="0"/>
              <a:t> and project level indicators and monitoring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CCED80-727C-4E29-901F-C339C9DC47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Assignment day 9</a:t>
            </a:r>
          </a:p>
        </p:txBody>
      </p:sp>
    </p:spTree>
    <p:extLst>
      <p:ext uri="{BB962C8B-B14F-4D97-AF65-F5344CB8AC3E}">
        <p14:creationId xmlns:p14="http://schemas.microsoft.com/office/powerpoint/2010/main" val="27006468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2668C-70D5-4508-9BA0-5BDFF132B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Pre-contract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4664CD-2E26-4B5F-AE71-15DDE5D34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Assignment day 10</a:t>
            </a:r>
          </a:p>
        </p:txBody>
      </p:sp>
    </p:spTree>
    <p:extLst>
      <p:ext uri="{BB962C8B-B14F-4D97-AF65-F5344CB8AC3E}">
        <p14:creationId xmlns:p14="http://schemas.microsoft.com/office/powerpoint/2010/main" val="25228205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50374-E096-488E-A1A6-DCB0DECD9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Idea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CA1AB-4F0F-4D42-B350-A5E31D810C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Assignment day 12</a:t>
            </a:r>
          </a:p>
        </p:txBody>
      </p:sp>
    </p:spTree>
    <p:extLst>
      <p:ext uri="{BB962C8B-B14F-4D97-AF65-F5344CB8AC3E}">
        <p14:creationId xmlns:p14="http://schemas.microsoft.com/office/powerpoint/2010/main" val="31347556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E4771-0211-47AB-9885-671F44A18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 frame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EDF109-C094-47A7-BEDC-46066E86E4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Assignment day 13</a:t>
            </a:r>
          </a:p>
        </p:txBody>
      </p:sp>
    </p:spTree>
    <p:extLst>
      <p:ext uri="{BB962C8B-B14F-4D97-AF65-F5344CB8AC3E}">
        <p14:creationId xmlns:p14="http://schemas.microsoft.com/office/powerpoint/2010/main" val="4562277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27346-5419-476A-8B8B-1B30A4426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GCF Investment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D3D700-C7DF-4EFA-84BB-78723B9E2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Assignment day 14</a:t>
            </a:r>
          </a:p>
        </p:txBody>
      </p:sp>
    </p:spTree>
    <p:extLst>
      <p:ext uri="{BB962C8B-B14F-4D97-AF65-F5344CB8AC3E}">
        <p14:creationId xmlns:p14="http://schemas.microsoft.com/office/powerpoint/2010/main" val="6750240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37987-7FE7-4B96-9A26-B20F5561E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Paradigm shift potential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7BF4CD-83C5-4AC9-B02F-1FA590BA84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Assignment day 15</a:t>
            </a:r>
          </a:p>
        </p:txBody>
      </p:sp>
    </p:spTree>
    <p:extLst>
      <p:ext uri="{BB962C8B-B14F-4D97-AF65-F5344CB8AC3E}">
        <p14:creationId xmlns:p14="http://schemas.microsoft.com/office/powerpoint/2010/main" val="24316752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A2101-12C9-4A67-BFE7-8E6933B73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 note section 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A0F688-A056-4A49-B312-8896DC7B77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Assignment day 16</a:t>
            </a:r>
          </a:p>
        </p:txBody>
      </p:sp>
    </p:spTree>
    <p:extLst>
      <p:ext uri="{BB962C8B-B14F-4D97-AF65-F5344CB8AC3E}">
        <p14:creationId xmlns:p14="http://schemas.microsoft.com/office/powerpoint/2010/main" val="1091528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6280D-9831-4526-BC55-3AE617B6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Member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AC3725-322F-404E-9CFC-85701D89C0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750143"/>
            <a:ext cx="10131425" cy="49062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523395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A2101-12C9-4A67-BFE7-8E6933B73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 note section 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A0F688-A056-4A49-B312-8896DC7B77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Assignment day 17</a:t>
            </a:r>
          </a:p>
        </p:txBody>
      </p:sp>
    </p:spTree>
    <p:extLst>
      <p:ext uri="{BB962C8B-B14F-4D97-AF65-F5344CB8AC3E}">
        <p14:creationId xmlns:p14="http://schemas.microsoft.com/office/powerpoint/2010/main" val="28951413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A2101-12C9-4A67-BFE7-8E6933B73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GCF Project Preparation facility request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A0F688-A056-4A49-B312-8896DC7B77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Assignment day 18</a:t>
            </a:r>
          </a:p>
        </p:txBody>
      </p:sp>
    </p:spTree>
    <p:extLst>
      <p:ext uri="{BB962C8B-B14F-4D97-AF65-F5344CB8AC3E}">
        <p14:creationId xmlns:p14="http://schemas.microsoft.com/office/powerpoint/2010/main" val="3652202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4C277-7FAC-4C07-A465-82C8B12B0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Road map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E9ED79-D37C-4796-A357-3937EEDEEA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Assignment day 19</a:t>
            </a:r>
          </a:p>
        </p:txBody>
      </p:sp>
    </p:spTree>
    <p:extLst>
      <p:ext uri="{BB962C8B-B14F-4D97-AF65-F5344CB8AC3E}">
        <p14:creationId xmlns:p14="http://schemas.microsoft.com/office/powerpoint/2010/main" val="26311757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5E45A-8C3D-49BD-9D6A-D93D2A6C3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 Note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B5255-3535-484D-A086-ECBC6F9429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Assignment day 18</a:t>
            </a:r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842370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209EB-FEBE-4DAE-9D9F-20F02F3EA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target and beneficiary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862B2D-6BA6-4539-90DB-8DCB7A0F85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Location of the project:</a:t>
            </a:r>
          </a:p>
          <a:p>
            <a:r>
              <a:rPr lang="en-US" sz="4400" dirty="0"/>
              <a:t>Number of beneficiaries:</a:t>
            </a:r>
          </a:p>
        </p:txBody>
      </p:sp>
    </p:spTree>
    <p:extLst>
      <p:ext uri="{BB962C8B-B14F-4D97-AF65-F5344CB8AC3E}">
        <p14:creationId xmlns:p14="http://schemas.microsoft.com/office/powerpoint/2010/main" val="3321346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D6C76-22DD-4EEE-90DA-80CEA9574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Baseline and climate rational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D475A-B29E-4200-B1EC-6DA2259012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Provide list of references to support the above requirement (Group discussion day-2)</a:t>
            </a:r>
          </a:p>
        </p:txBody>
      </p:sp>
    </p:spTree>
    <p:extLst>
      <p:ext uri="{BB962C8B-B14F-4D97-AF65-F5344CB8AC3E}">
        <p14:creationId xmlns:p14="http://schemas.microsoft.com/office/powerpoint/2010/main" val="1027384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A170D-A8A6-4ADF-9C7A-88FB0A792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contribution to climate-resilient development pathway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B47C35-5EA8-4F36-830D-78ED3FE435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Home work Day-2</a:t>
            </a:r>
          </a:p>
        </p:txBody>
      </p:sp>
    </p:spTree>
    <p:extLst>
      <p:ext uri="{BB962C8B-B14F-4D97-AF65-F5344CB8AC3E}">
        <p14:creationId xmlns:p14="http://schemas.microsoft.com/office/powerpoint/2010/main" val="2788305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A52C8-82C8-423A-B03D-E4A4445D3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of project intervention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79B2CB-DC5D-473C-B00E-A845D3476D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Assignment Day 3</a:t>
            </a:r>
          </a:p>
        </p:txBody>
      </p:sp>
    </p:spTree>
    <p:extLst>
      <p:ext uri="{BB962C8B-B14F-4D97-AF65-F5344CB8AC3E}">
        <p14:creationId xmlns:p14="http://schemas.microsoft.com/office/powerpoint/2010/main" val="3251392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923C2-4B40-43DB-9124-342C9E3E6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element in project 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37B89-C9BF-42F0-9E06-8350FA7C56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Assignment day4</a:t>
            </a:r>
          </a:p>
          <a:p>
            <a:endParaRPr lang="en-US" sz="4400" dirty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087497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FBEA3-ACE0-405F-B5D2-6AFB39B9B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84EB4F-0338-442F-AB95-78D69C0B7B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Assignment day 5</a:t>
            </a:r>
          </a:p>
        </p:txBody>
      </p:sp>
    </p:spTree>
    <p:extLst>
      <p:ext uri="{BB962C8B-B14F-4D97-AF65-F5344CB8AC3E}">
        <p14:creationId xmlns:p14="http://schemas.microsoft.com/office/powerpoint/2010/main" val="3930617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7ACE0-31B6-47AA-BE65-7972CBE2E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Pre-feasibility and feasibility studies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BCD74A-0B4A-45C3-AD33-C1759EAA41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Assignment day6</a:t>
            </a:r>
          </a:p>
        </p:txBody>
      </p:sp>
    </p:spTree>
    <p:extLst>
      <p:ext uri="{BB962C8B-B14F-4D97-AF65-F5344CB8AC3E}">
        <p14:creationId xmlns:p14="http://schemas.microsoft.com/office/powerpoint/2010/main" val="4617961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04C7E"/>
      </a:dk2>
      <a:lt2>
        <a:srgbClr val="EBEBEB"/>
      </a:lt2>
      <a:accent1>
        <a:srgbClr val="94CE67"/>
      </a:accent1>
      <a:accent2>
        <a:srgbClr val="49D1CD"/>
      </a:accent2>
      <a:accent3>
        <a:srgbClr val="61A5D6"/>
      </a:accent3>
      <a:accent4>
        <a:srgbClr val="9D8CD3"/>
      </a:accent4>
      <a:accent5>
        <a:srgbClr val="E45C8A"/>
      </a:accent5>
      <a:accent6>
        <a:srgbClr val="F98C61"/>
      </a:accent6>
      <a:hlink>
        <a:srgbClr val="AAF172"/>
      </a:hlink>
      <a:folHlink>
        <a:srgbClr val="E7F19A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E44E6A2F-09CD-4BE0-B42D-107FF03CEE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631</TotalTime>
  <Words>164</Words>
  <Application>Microsoft Office PowerPoint</Application>
  <PresentationFormat>Widescreen</PresentationFormat>
  <Paragraphs>46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Celestial</vt:lpstr>
      <vt:lpstr>Group#</vt:lpstr>
      <vt:lpstr>Group Member</vt:lpstr>
      <vt:lpstr>target and beneficiary</vt:lpstr>
      <vt:lpstr>Baseline and climate rational</vt:lpstr>
      <vt:lpstr>Project contribution to climate-resilient development pathway</vt:lpstr>
      <vt:lpstr>Impact of project intervention</vt:lpstr>
      <vt:lpstr>Comment element in project proposal</vt:lpstr>
      <vt:lpstr>Project design</vt:lpstr>
      <vt:lpstr>Pre-feasibility and feasibility studies</vt:lpstr>
      <vt:lpstr>Environment, social and gender studies</vt:lpstr>
      <vt:lpstr>Risk assessment</vt:lpstr>
      <vt:lpstr>Implement arrangement</vt:lpstr>
      <vt:lpstr>Identification of programme and project level indicators and monitoring method</vt:lpstr>
      <vt:lpstr>Pre-contract services</vt:lpstr>
      <vt:lpstr>Project Idea development</vt:lpstr>
      <vt:lpstr>Log frame</vt:lpstr>
      <vt:lpstr>GCF Investment criteria</vt:lpstr>
      <vt:lpstr>Paradigm shift potential</vt:lpstr>
      <vt:lpstr>Concept note section b</vt:lpstr>
      <vt:lpstr>Concept note section c</vt:lpstr>
      <vt:lpstr>GCF Project Preparation facility request</vt:lpstr>
      <vt:lpstr>Road map</vt:lpstr>
      <vt:lpstr>Concept Note development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idea document</dc:title>
  <dc:creator>Thida Tieng</dc:creator>
  <cp:lastModifiedBy>Thida Tieng</cp:lastModifiedBy>
  <cp:revision>38</cp:revision>
  <dcterms:created xsi:type="dcterms:W3CDTF">2020-08-04T03:43:31Z</dcterms:created>
  <dcterms:modified xsi:type="dcterms:W3CDTF">2020-08-08T06:57:28Z</dcterms:modified>
</cp:coreProperties>
</file>